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500" dirty="0" smtClean="0"/>
              <a:t>mother</a:t>
            </a:r>
            <a:r>
              <a:rPr lang="en-US" sz="20000" dirty="0" smtClean="0"/>
              <a:t>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/>
              <a:t>o</a:t>
            </a:r>
            <a:r>
              <a:rPr lang="en-US" sz="20000" dirty="0" smtClean="0"/>
              <a:t>f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was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another  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two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w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other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are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who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man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67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one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they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have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you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do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to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from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into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mother  </vt:lpstr>
      <vt:lpstr>one </vt:lpstr>
      <vt:lpstr>they</vt:lpstr>
      <vt:lpstr>have  </vt:lpstr>
      <vt:lpstr>you </vt:lpstr>
      <vt:lpstr>do</vt:lpstr>
      <vt:lpstr>to</vt:lpstr>
      <vt:lpstr>from  </vt:lpstr>
      <vt:lpstr>  into</vt:lpstr>
      <vt:lpstr>of </vt:lpstr>
      <vt:lpstr>was  </vt:lpstr>
      <vt:lpstr>another  </vt:lpstr>
      <vt:lpstr>two</vt:lpstr>
      <vt:lpstr>other </vt:lpstr>
      <vt:lpstr>are </vt:lpstr>
      <vt:lpstr>who</vt:lpstr>
      <vt:lpstr>man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13</cp:revision>
  <dcterms:created xsi:type="dcterms:W3CDTF">2013-01-15T02:43:35Z</dcterms:created>
  <dcterms:modified xsi:type="dcterms:W3CDTF">2013-01-31T01:46:26Z</dcterms:modified>
</cp:coreProperties>
</file>