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4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5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4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will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848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if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018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then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957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has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552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long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01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just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6848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the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291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get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10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smtClean="0"/>
              <a:t>man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6749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them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50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than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025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did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7935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back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841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thing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23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which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785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up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9660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  him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9933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18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will  </vt:lpstr>
      <vt:lpstr>them </vt:lpstr>
      <vt:lpstr>than  </vt:lpstr>
      <vt:lpstr>did  </vt:lpstr>
      <vt:lpstr>back  </vt:lpstr>
      <vt:lpstr>thing</vt:lpstr>
      <vt:lpstr>which</vt:lpstr>
      <vt:lpstr>up  </vt:lpstr>
      <vt:lpstr>  him</vt:lpstr>
      <vt:lpstr>if </vt:lpstr>
      <vt:lpstr>then  </vt:lpstr>
      <vt:lpstr>has  </vt:lpstr>
      <vt:lpstr>long</vt:lpstr>
      <vt:lpstr>just  </vt:lpstr>
      <vt:lpstr>the </vt:lpstr>
      <vt:lpstr>get </vt:lpstr>
      <vt:lpstr>man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</dc:title>
  <dc:creator>Daniel</dc:creator>
  <cp:lastModifiedBy>Daniel</cp:lastModifiedBy>
  <cp:revision>11</cp:revision>
  <dcterms:created xsi:type="dcterms:W3CDTF">2013-01-15T02:43:35Z</dcterms:created>
  <dcterms:modified xsi:type="dcterms:W3CDTF">2013-01-31T01:48:26Z</dcterms:modified>
</cp:coreProperties>
</file>